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71" r:id="rId5"/>
    <p:sldId id="258" r:id="rId6"/>
    <p:sldId id="259" r:id="rId7"/>
    <p:sldId id="260" r:id="rId8"/>
    <p:sldId id="261" r:id="rId9"/>
    <p:sldId id="272" r:id="rId10"/>
    <p:sldId id="273" r:id="rId11"/>
    <p:sldId id="274" r:id="rId12"/>
    <p:sldId id="275" r:id="rId13"/>
    <p:sldId id="263" r:id="rId14"/>
    <p:sldId id="264" r:id="rId15"/>
    <p:sldId id="276" r:id="rId16"/>
    <p:sldId id="277" r:id="rId17"/>
    <p:sldId id="265" r:id="rId18"/>
    <p:sldId id="266" r:id="rId19"/>
    <p:sldId id="278" r:id="rId20"/>
    <p:sldId id="279" r:id="rId21"/>
    <p:sldId id="280" r:id="rId22"/>
    <p:sldId id="281" r:id="rId23"/>
    <p:sldId id="282" r:id="rId24"/>
    <p:sldId id="283" r:id="rId25"/>
    <p:sldId id="267" r:id="rId26"/>
    <p:sldId id="262" r:id="rId27"/>
    <p:sldId id="268" r:id="rId28"/>
    <p:sldId id="269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44E4D-04BD-477B-8027-29F3955D86F1}" type="datetimeFigureOut">
              <a:rPr lang="nl-NL" smtClean="0"/>
              <a:t>1-10-2015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981D4-D25B-4603-AFB0-307D18D14F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156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44E4D-04BD-477B-8027-29F3955D86F1}" type="datetimeFigureOut">
              <a:rPr lang="nl-NL" smtClean="0"/>
              <a:t>1-10-2015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981D4-D25B-4603-AFB0-307D18D14F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351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44E4D-04BD-477B-8027-29F3955D86F1}" type="datetimeFigureOut">
              <a:rPr lang="nl-NL" smtClean="0"/>
              <a:t>1-10-2015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981D4-D25B-4603-AFB0-307D18D14F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06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44E4D-04BD-477B-8027-29F3955D86F1}" type="datetimeFigureOut">
              <a:rPr lang="nl-NL" smtClean="0"/>
              <a:t>1-10-2015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981D4-D25B-4603-AFB0-307D18D14F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062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44E4D-04BD-477B-8027-29F3955D86F1}" type="datetimeFigureOut">
              <a:rPr lang="nl-NL" smtClean="0"/>
              <a:t>1-10-2015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981D4-D25B-4603-AFB0-307D18D14F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9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44E4D-04BD-477B-8027-29F3955D86F1}" type="datetimeFigureOut">
              <a:rPr lang="nl-NL" smtClean="0"/>
              <a:t>1-10-2015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981D4-D25B-4603-AFB0-307D18D14F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72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44E4D-04BD-477B-8027-29F3955D86F1}" type="datetimeFigureOut">
              <a:rPr lang="nl-NL" smtClean="0"/>
              <a:t>1-10-2015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981D4-D25B-4603-AFB0-307D18D14F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19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44E4D-04BD-477B-8027-29F3955D86F1}" type="datetimeFigureOut">
              <a:rPr lang="nl-NL" smtClean="0"/>
              <a:t>1-10-2015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981D4-D25B-4603-AFB0-307D18D14F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880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44E4D-04BD-477B-8027-29F3955D86F1}" type="datetimeFigureOut">
              <a:rPr lang="nl-NL" smtClean="0"/>
              <a:t>1-10-2015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981D4-D25B-4603-AFB0-307D18D14F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72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44E4D-04BD-477B-8027-29F3955D86F1}" type="datetimeFigureOut">
              <a:rPr lang="nl-NL" smtClean="0"/>
              <a:t>1-10-2015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981D4-D25B-4603-AFB0-307D18D14F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18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44E4D-04BD-477B-8027-29F3955D86F1}" type="datetimeFigureOut">
              <a:rPr lang="nl-NL" smtClean="0"/>
              <a:t>1-10-2015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981D4-D25B-4603-AFB0-307D18D14F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499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44E4D-04BD-477B-8027-29F3955D86F1}" type="datetimeFigureOut">
              <a:rPr lang="nl-NL" smtClean="0"/>
              <a:t>1-10-2015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981D4-D25B-4603-AFB0-307D18D14F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323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56033"/>
            <a:ext cx="9144000" cy="1088136"/>
          </a:xfrm>
        </p:spPr>
        <p:txBody>
          <a:bodyPr>
            <a:normAutofit/>
          </a:bodyPr>
          <a:lstStyle/>
          <a:p>
            <a:r>
              <a:rPr lang="nl-NL" dirty="0" smtClean="0"/>
              <a:t>Nederlandse </a:t>
            </a:r>
            <a:r>
              <a:rPr lang="nl-NL" dirty="0" smtClean="0"/>
              <a:t>hangoor dwerg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70" y="1906332"/>
            <a:ext cx="6218695" cy="45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5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Beige</a:t>
            </a:r>
            <a:endParaRPr lang="nl-NL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27" y="1163783"/>
            <a:ext cx="7707314" cy="516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45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thrianta</a:t>
            </a:r>
            <a:endParaRPr lang="nl-N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4" y="1108364"/>
            <a:ext cx="7758545" cy="523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86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rijnlander</a:t>
            </a:r>
            <a:endParaRPr lang="nl-N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01" y="1302327"/>
            <a:ext cx="7531277" cy="508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93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lotharinger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377" y="1690688"/>
            <a:ext cx="4740592" cy="372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Franse hangoor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Vlaamse reus (grootste konijn)</a:t>
            </a:r>
            <a:endParaRPr lang="nl-N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53" y="1395442"/>
            <a:ext cx="7277519" cy="508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58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Belgische haas</a:t>
            </a:r>
            <a:endParaRPr lang="nl-N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93" y="1204186"/>
            <a:ext cx="6491171" cy="534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61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Angora 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8093" y="1690688"/>
            <a:ext cx="5662493" cy="423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Rex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292" y="1262097"/>
            <a:ext cx="7579331" cy="50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satijn</a:t>
            </a:r>
            <a:endParaRPr lang="nl-N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48" y="1219200"/>
            <a:ext cx="8066941" cy="536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82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Teddy Dwerg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670" y="1330036"/>
            <a:ext cx="6861609" cy="511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voskonijn</a:t>
            </a:r>
            <a:endParaRPr lang="nl-NL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165" y="1607127"/>
            <a:ext cx="7477224" cy="501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2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rexdwerg</a:t>
            </a:r>
            <a:endParaRPr lang="nl-NL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859" y="1440874"/>
            <a:ext cx="7677065" cy="511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39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Mestkonijnen in batterij</a:t>
            </a:r>
            <a:endParaRPr lang="nl-NL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286058"/>
            <a:ext cx="6082144" cy="518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94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Konijn als proefdieren</a:t>
            </a:r>
            <a:endParaRPr lang="nl-NL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77" y="1524000"/>
            <a:ext cx="8806164" cy="495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8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Konijn voor de jacht</a:t>
            </a:r>
            <a:endParaRPr lang="nl-NL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991" y="1359196"/>
            <a:ext cx="7755700" cy="520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Nederlandse witte melkgeit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60" y="1522127"/>
            <a:ext cx="6611112" cy="49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5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Toggenburger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690" y="1308098"/>
            <a:ext cx="6345174" cy="51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dwerggeit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1381919"/>
            <a:ext cx="78295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7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Nubische geit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71529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10261"/>
            <a:ext cx="10515600" cy="1325563"/>
          </a:xfrm>
        </p:spPr>
        <p:txBody>
          <a:bodyPr/>
          <a:lstStyle/>
          <a:p>
            <a:r>
              <a:rPr lang="nl-NL" dirty="0" smtClean="0"/>
              <a:t>Hollander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85" y="1353788"/>
            <a:ext cx="6656149" cy="501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3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tan</a:t>
            </a:r>
            <a:endParaRPr lang="nl-N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130" y="1291798"/>
            <a:ext cx="6394833" cy="534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92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Alaska 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2732" y="1235033"/>
            <a:ext cx="8066138" cy="536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5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Deilenaar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375" y="1379140"/>
            <a:ext cx="7367757" cy="490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Eksterkonijn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851" y="1382426"/>
            <a:ext cx="7166518" cy="47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9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Gouwenaar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638" y="1513820"/>
            <a:ext cx="7022604" cy="46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3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Franse havanna (hangoor)</a:t>
            </a:r>
            <a:endParaRPr lang="nl-N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44" y="1510146"/>
            <a:ext cx="6370665" cy="486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82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52</Words>
  <Application>Microsoft Office PowerPoint</Application>
  <PresentationFormat>Aangepast</PresentationFormat>
  <Paragraphs>28</Paragraphs>
  <Slides>28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29" baseType="lpstr">
      <vt:lpstr>Kantoorthema</vt:lpstr>
      <vt:lpstr>Nederlandse hangoor dwerg</vt:lpstr>
      <vt:lpstr>Teddy Dwerg</vt:lpstr>
      <vt:lpstr>Hollander </vt:lpstr>
      <vt:lpstr>tan</vt:lpstr>
      <vt:lpstr>Alaska </vt:lpstr>
      <vt:lpstr>Deilenaar </vt:lpstr>
      <vt:lpstr>Eksterkonijn </vt:lpstr>
      <vt:lpstr>Gouwenaar </vt:lpstr>
      <vt:lpstr>Franse havanna (hangoor)</vt:lpstr>
      <vt:lpstr>Beige</vt:lpstr>
      <vt:lpstr>thrianta</vt:lpstr>
      <vt:lpstr>rijnlander</vt:lpstr>
      <vt:lpstr>lotharinger</vt:lpstr>
      <vt:lpstr>Franse hangoor</vt:lpstr>
      <vt:lpstr>Vlaamse reus (grootste konijn)</vt:lpstr>
      <vt:lpstr>Belgische haas</vt:lpstr>
      <vt:lpstr>Angora </vt:lpstr>
      <vt:lpstr>Rex </vt:lpstr>
      <vt:lpstr>satijn</vt:lpstr>
      <vt:lpstr>voskonijn</vt:lpstr>
      <vt:lpstr>rexdwerg</vt:lpstr>
      <vt:lpstr>Mestkonijnen in batterij</vt:lpstr>
      <vt:lpstr>Konijn als proefdieren</vt:lpstr>
      <vt:lpstr>Konijn voor de jacht</vt:lpstr>
      <vt:lpstr>Nederlandse witte melkgeit</vt:lpstr>
      <vt:lpstr>Toggenburger </vt:lpstr>
      <vt:lpstr>dwerggeit</vt:lpstr>
      <vt:lpstr>Nubische geit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Nederlandse dwerghangoor</dc:title>
  <dc:creator>Dejan Nulens</dc:creator>
  <cp:lastModifiedBy>Anna Hanssen</cp:lastModifiedBy>
  <cp:revision>11</cp:revision>
  <dcterms:created xsi:type="dcterms:W3CDTF">2015-09-17T11:49:32Z</dcterms:created>
  <dcterms:modified xsi:type="dcterms:W3CDTF">2015-10-01T10:41:13Z</dcterms:modified>
</cp:coreProperties>
</file>